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70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2.xml"/><Relationship Id="rId6" Type="http://schemas.openxmlformats.org/officeDocument/2006/relationships/slide" Target="../slides/slide10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b6e276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adb36c547&amp;cid=adb36c547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7cd4bf11b&amp;cid=7cd4bf11b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d9218731f&amp;cid=d9218731f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132c55744&amp;cid=132c55744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5ed09f4fb&amp;cid=5ed09f4fb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db6e27668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db6e27668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课时评价作业（二十二）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燕歌行并序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132c55744?pid=52f876151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7_1#132c55744.bracket?pid=52f876151&amp;color=0,0,0&amp;vpa=8&amp;vtp=1"/>
          <p:cNvSpPr/>
          <p:nvPr/>
        </p:nvSpPr>
        <p:spPr>
          <a:xfrm>
            <a:off x="95256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6_2#132c55744.choices?pid=52f876151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开头两句总起全诗，前一句交代诗人行踪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后一句简洁凝练地概括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诗人的感想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“亭堠列万里”与《燕歌行并序》中的“旌旆逶迤碣石间”类似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军中场景写军队士气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“常怀”两句对“纵横谟”未具体解说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但读者仍可从中感受到诗人的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抱负与自信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尾句的“郁纡”既写关河迂回的眼前景，又写诗人愁闷的心中情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景妙合无间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132c55744?pid=52f876151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B项，理解错误。“亭堠列万里”写诗人在关河之上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看到的是亭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，它们排列万里，不是写军队士气。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2_1#5ed09f4fb?sp=1&amp;pid=52f876151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这首诗蕴含了诗人哪些情感，请结合诗句简要分析。（6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3_1#5ed09f4fb?sp=1&amp;pid=52f876151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忧心国事，期盼边境安宁的情怀。②思慕名将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暗含对朝廷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御边之策的批评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。③自身理想抱负无处施展，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悲歌难诉的沉痛之感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1#5ed09f4fb?pid=52f876151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①“边尘”两句从虏骑袭扰着笔，交代边地严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局势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表达对国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事的忧虑和对边境安宁的期盼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。②“惟昔李将军，按节出皇都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指忘不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了李将军出兵迎战的场面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，表达对名将的思慕之情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暗含对朝廷御边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之策的批评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。③“常怀感激心，愿效纵横谟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可看出对自身理想抱负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无处施展的沉痛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2#5ed09f4fb?pid=52f876151&amp;color=0,0,0&amp;mp=1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塞</a:t>
            </a: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我向东走出了卢龙塞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，不免心事浩茫感到孤单。亭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堠排列万里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，大唐的士兵仍在防胡备战。战争的烟尘弥漫着北海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敌人的骑兵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正在向南驱驰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。辗转久战岂是最好的计策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和亲通好也不是长远的图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。只有昔日的李将军，接受军命从皇都出发。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他总管军务横扫大漠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一战便擒获了匈奴的单于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。我也常怀着对朝廷的感激之心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很想为边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防献出计谋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。可是我人微言轻，抚着宝剑向谁诉说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空望着关塞河流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盘曲迂回无尽头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6fec98e4?pid=db6e27668&amp;color=0,173,163&amp;vtp=1&amp;bt=1&amp;bbb=1"/>
          <p:cNvSpPr/>
          <p:nvPr/>
        </p:nvSpPr>
        <p:spPr>
          <a:xfrm>
            <a:off x="612648" y="466345"/>
            <a:ext cx="10963656" cy="6437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adb36c547?pid=56fec98e4&amp;color=0,0,0&amp;vtp=1&amp;bbb=1"/>
          <p:cNvSpPr/>
          <p:nvPr/>
        </p:nvSpPr>
        <p:spPr>
          <a:xfrm>
            <a:off x="612648" y="1116166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下列对诗歌的理解，不正确的一项是（3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adb36c547.bracket?pid=56fec98e4&amp;color=0,0,0&amp;vpa=1&amp;vtp=1"/>
          <p:cNvSpPr/>
          <p:nvPr/>
        </p:nvSpPr>
        <p:spPr>
          <a:xfrm>
            <a:off x="8090567" y="1058953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3_BD.1_2#adb36c547.choices?pid=56fec98e4&amp;color=0,0,0&amp;vtp=1&amp;bbb=1&amp;hb=1"/>
          <p:cNvSpPr/>
          <p:nvPr/>
        </p:nvSpPr>
        <p:spPr>
          <a:xfrm>
            <a:off x="612648" y="1686317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本诗写了边关战事出师、失利、被围、死斗的全过程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气势雄浑悲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，惊天动地。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开头八句，从辞家离国到榆关、碣石，再到瀚海、狼山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概括了出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征的历程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，逐步推进，气氛也从宽缓渐入紧张。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“铁衣”四句，写征人和思妇两地相望，一句征人，一句思妇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，离别之苦逐步加深。“空”字暗示相会无期。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最后四句，前两句表现士兵们为了建功立业与敌人短兵相接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浴血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奋战的气节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；后两句表达诗人复杂的感慨。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adb36c547?pid=56fec98e4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D项，“为了建功立业”错误。“相看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两句表明士兵们与敌人短兵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，浴血奋战，那种视死如归的精神，难道是为了个人的功勋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，士兵们浴血奋战并不是为了建功立业。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2_1#7cd4bf11b?sp=1&amp;pid=56fec98e4&amp;color=0,0,0&amp;vtp=1&amp;bt=1&amp;bbb=1&amp;hb=1&amp;hltap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本诗的最后四句暗含几层对比？这四句的作用是什么？（6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23_1#7cd4bf11b?sp=1&amp;pid=56fec98e4&amp;color=0,0,0&amp;vtp=1&amp;bt=1&amp;bbb=1&amp;hb=1&amp;hla=1"/>
          <p:cNvSpPr/>
          <p:nvPr/>
        </p:nvSpPr>
        <p:spPr>
          <a:xfrm>
            <a:off x="612648" y="1027118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1）暗含两层对比：①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奋不顾身在前线杀敌的士兵与沉迷歌舞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寻欢作乐的将帅的对比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；②古代有勇有谋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关爱士兵的李广与今日无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德无才的将帅的对比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2）作用：最后四句总结全篇，感慨无穷。“相看白刃血纷纷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从来岂顾勋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！”士兵们与敌人短兵相接，浴血奋战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那种视死如归的精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神难道是为了个人的功勋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！他们是何等质朴、善良，何等勇敢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何等悲壮啊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！西汉时威镇北边的飞将军李广，关爱士卒，士卒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咸乐为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”。这与诗中骄横的将帅形成鲜明的对比。这四句点明主题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升华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了全诗的主旨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_1#d9218731f?pid=56fec98e4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补写出下列句子中空缺的部分。（6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6_1#aa896d327?pid=d9218731f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小刚正在设计一期以“爱国主义”为主题的手抄报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在为一幅解放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军战士们浴血奋战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、舍身卫国的图片配文时，他想到了高适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燕歌行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两句诗。</a:t>
            </a:r>
            <a:endParaRPr lang="en-US" altLang="zh-CN" sz="2800" dirty="0"/>
          </a:p>
        </p:txBody>
      </p:sp>
      <p:sp>
        <p:nvSpPr>
          <p:cNvPr id="4" name="QB_4_AN.7_1#aa896d327.blank?pid=d9218731f&amp;color=0,0,0&amp;vpa=2&amp;vtp=1&amp;bbb=1"/>
          <p:cNvSpPr/>
          <p:nvPr/>
        </p:nvSpPr>
        <p:spPr>
          <a:xfrm>
            <a:off x="2558129" y="23501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相看白刃血纷纷</a:t>
            </a:r>
            <a:endParaRPr lang="en-US" altLang="zh-CN" sz="2800" dirty="0"/>
          </a:p>
        </p:txBody>
      </p:sp>
      <p:sp>
        <p:nvSpPr>
          <p:cNvPr id="5" name="QB_4_AN.8_1#aa896d327.blank?pid=d9218731f&amp;color=0,0,0&amp;vpa=3&amp;vtp=1&amp;bbb=1"/>
          <p:cNvSpPr/>
          <p:nvPr/>
        </p:nvSpPr>
        <p:spPr>
          <a:xfrm>
            <a:off x="5758530" y="23501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死节从来岂顾勋</a:t>
            </a:r>
            <a:endParaRPr lang="en-US" altLang="zh-CN" sz="2800" dirty="0"/>
          </a:p>
        </p:txBody>
      </p:sp>
      <p:sp>
        <p:nvSpPr>
          <p:cNvPr id="6" name="QB_4_BD.9_1#64b5a0ae5?pid=d9218731f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在电影《志愿军·存亡之战》中，导演用对举的方式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对敌我双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方场面进行呈现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，突出了战事的紧张，恰如高适《燕歌行并序》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的描写。</a:t>
            </a:r>
            <a:endParaRPr lang="en-US" altLang="zh-CN" sz="2800" dirty="0"/>
          </a:p>
        </p:txBody>
      </p:sp>
      <p:sp>
        <p:nvSpPr>
          <p:cNvPr id="7" name="QB_4_AN.10_1#64b5a0ae5.blank?pid=d9218731f&amp;color=0,0,0&amp;vpa=4&amp;vtp=1&amp;bbb=1"/>
          <p:cNvSpPr/>
          <p:nvPr/>
        </p:nvSpPr>
        <p:spPr>
          <a:xfrm>
            <a:off x="622967" y="43313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校尉羽书飞瀚海</a:t>
            </a:r>
            <a:endParaRPr lang="en-US" altLang="zh-CN" sz="2800" dirty="0"/>
          </a:p>
        </p:txBody>
      </p:sp>
      <p:sp>
        <p:nvSpPr>
          <p:cNvPr id="8" name="QB_4_AN.11_1#64b5a0ae5.blank?pid=d9218731f&amp;color=0,0,0&amp;vpa=5&amp;vtp=1&amp;bbb=1"/>
          <p:cNvSpPr/>
          <p:nvPr/>
        </p:nvSpPr>
        <p:spPr>
          <a:xfrm>
            <a:off x="3823366" y="43313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单于猎火照狼山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8dcd36a9a?pid=d9218731f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唐人写时事，常托之于汉代。杜甫《兵车行》中有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君不闻汉家山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东二百州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，千村万落生荆杞”的句子；高适《燕歌行并序》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中也有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</p:txBody>
      </p:sp>
      <p:sp>
        <p:nvSpPr>
          <p:cNvPr id="3" name="QB_4_AN.13_1#8dcd36a9a.blank?pid=d9218731f&amp;color=0,0,0&amp;vpa=6&amp;vtp=1&amp;bbb=1"/>
          <p:cNvSpPr/>
          <p:nvPr/>
        </p:nvSpPr>
        <p:spPr>
          <a:xfrm>
            <a:off x="600742" y="1732920"/>
            <a:ext cx="2708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汉家烟尘在东北</a:t>
            </a:r>
            <a:endParaRPr lang="en-US" altLang="zh-CN" sz="2800" spc="-50" dirty="0"/>
          </a:p>
        </p:txBody>
      </p:sp>
      <p:sp>
        <p:nvSpPr>
          <p:cNvPr id="4" name="QB_4_AN.14_1#8dcd36a9a.blank?pid=d9218731f&amp;color=0,0,0&amp;vpa=7&amp;vtp=1&amp;bbb=1"/>
          <p:cNvSpPr/>
          <p:nvPr/>
        </p:nvSpPr>
        <p:spPr>
          <a:xfrm>
            <a:off x="3642391" y="1732920"/>
            <a:ext cx="70897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汉将辞家破残贼（每空1分，写错字不得分）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2ccc4815?pid=db6e27668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5_1#52f876151?pid=42ccc4815&amp;color=0,0,0&amp;vtp=1&amp;bb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河北沧州期中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塞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高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东出卢龙塞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浩然客思孤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亭堠列万里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汉兵犹备胡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边尘满北溟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虏骑正南驱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转斗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岂长策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和亲非远图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15_1#52f876151?pid=42ccc481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4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15_1#52f876151?pid=42ccc4815&amp;color=0,0,0&amp;vtp=1&amp;bbb=1"/>
              <p:cNvSpPr/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惟昔李将军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按节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出皇都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总戎扫大漠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一战擒单于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常怀感激心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愿效纵横谟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倚剑欲谁语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关河空郁纡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15_1#52f876151?pid=42ccc481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52f876151?pid=42ccc4815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①本诗作于诗人出卢龙塞欲从军立功之时。②转斗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辗转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。③李将军：西汉名将李广，一说指战国时赵将李牧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二人均抗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击匈奴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，使其不敢犯境。④按节：持节。这里指受军命。⑤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纵横谟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合纵连横之策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2691</Words>
  <Application>WPS 演示</Application>
  <PresentationFormat>宽屏</PresentationFormat>
  <Paragraphs>134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2025-04-01T08:47:00Z</dcterms:created>
  <dcterms:modified xsi:type="dcterms:W3CDTF">2025-09-02T09:35:42Z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84702697C67947F68943A4EA11A7FBA3_12</vt:lpwstr>
  </property>
  <property fmtid="{D5CDD505-2E9C-101B-9397-08002B2CF9AE}" pid="3" name="KSOProductBuildVer">
    <vt:lpwstr>2052-12.1.0.22529</vt:lpwstr>
  </property>
</Properties>
</file>